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61" r:id="rId3"/>
    <p:sldId id="267" r:id="rId4"/>
    <p:sldId id="260" r:id="rId5"/>
    <p:sldId id="262" r:id="rId6"/>
    <p:sldId id="263" r:id="rId7"/>
    <p:sldId id="264" r:id="rId8"/>
    <p:sldId id="257" r:id="rId9"/>
    <p:sldId id="258" r:id="rId10"/>
    <p:sldId id="259" r:id="rId11"/>
    <p:sldId id="269" r:id="rId12"/>
    <p:sldId id="270" r:id="rId13"/>
    <p:sldId id="265" r:id="rId14"/>
    <p:sldId id="272" r:id="rId15"/>
    <p:sldId id="271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4FDB-7D26-4F4D-8455-10902C191819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8831-5412-4FBF-9336-82CDBB141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1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4FDB-7D26-4F4D-8455-10902C191819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8831-5412-4FBF-9336-82CDBB141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965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4FDB-7D26-4F4D-8455-10902C191819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8831-5412-4FBF-9336-82CDBB141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224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4FDB-7D26-4F4D-8455-10902C191819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8831-5412-4FBF-9336-82CDBB141E9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3711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4FDB-7D26-4F4D-8455-10902C191819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8831-5412-4FBF-9336-82CDBB141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081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4FDB-7D26-4F4D-8455-10902C191819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8831-5412-4FBF-9336-82CDBB141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4973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4FDB-7D26-4F4D-8455-10902C191819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8831-5412-4FBF-9336-82CDBB141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1548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4FDB-7D26-4F4D-8455-10902C191819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8831-5412-4FBF-9336-82CDBB141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728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4FDB-7D26-4F4D-8455-10902C191819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8831-5412-4FBF-9336-82CDBB141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475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4FDB-7D26-4F4D-8455-10902C191819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8831-5412-4FBF-9336-82CDBB141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458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4FDB-7D26-4F4D-8455-10902C191819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8831-5412-4FBF-9336-82CDBB141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467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4FDB-7D26-4F4D-8455-10902C191819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8831-5412-4FBF-9336-82CDBB141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32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4FDB-7D26-4F4D-8455-10902C191819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8831-5412-4FBF-9336-82CDBB141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307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4FDB-7D26-4F4D-8455-10902C191819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8831-5412-4FBF-9336-82CDBB141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533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4FDB-7D26-4F4D-8455-10902C191819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8831-5412-4FBF-9336-82CDBB141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111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4FDB-7D26-4F4D-8455-10902C191819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8831-5412-4FBF-9336-82CDBB141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709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4FDB-7D26-4F4D-8455-10902C191819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8831-5412-4FBF-9336-82CDBB141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717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B4FDB-7D26-4F4D-8455-10902C191819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E8831-5412-4FBF-9336-82CDBB141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1333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s-_Mh1QhMc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078" y="941822"/>
            <a:ext cx="9869180" cy="1326321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FFC000"/>
                </a:solidFill>
              </a:rPr>
              <a:t>Transformation Walks</a:t>
            </a:r>
            <a:endParaRPr lang="en-US" sz="72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3678" y="3385219"/>
            <a:ext cx="5576946" cy="369513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We will walk around the space as different characters.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5436" y="2053654"/>
            <a:ext cx="4348865" cy="41687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8487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866821">
            <a:off x="5036010" y="487695"/>
            <a:ext cx="1843548" cy="258532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Pat your head</a:t>
            </a:r>
            <a:endParaRPr lang="en-US" sz="5400" dirty="0"/>
          </a:p>
        </p:txBody>
      </p:sp>
      <p:sp>
        <p:nvSpPr>
          <p:cNvPr id="6" name="TextBox 5"/>
          <p:cNvSpPr txBox="1"/>
          <p:nvPr/>
        </p:nvSpPr>
        <p:spPr>
          <a:xfrm rot="20865326">
            <a:off x="4638288" y="4424784"/>
            <a:ext cx="3231322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Write your name</a:t>
            </a:r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 rot="21244292">
            <a:off x="8274184" y="963031"/>
            <a:ext cx="3306749" cy="144655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Brush Your Teeth</a:t>
            </a:r>
            <a:endParaRPr lang="en-US" sz="4400" dirty="0"/>
          </a:p>
        </p:txBody>
      </p:sp>
      <p:sp>
        <p:nvSpPr>
          <p:cNvPr id="8" name="TextBox 7"/>
          <p:cNvSpPr txBox="1"/>
          <p:nvPr/>
        </p:nvSpPr>
        <p:spPr>
          <a:xfrm rot="21301734">
            <a:off x="1119692" y="3961619"/>
            <a:ext cx="2140281" cy="212365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Drink some juice</a:t>
            </a:r>
            <a:endParaRPr lang="en-US" sz="4400" dirty="0"/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 rot="771748">
            <a:off x="8672150" y="3917954"/>
            <a:ext cx="2763217" cy="221099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lt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lt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lt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lt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lt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dirty="0" smtClean="0"/>
              <a:t>Drive a car</a:t>
            </a:r>
            <a:endParaRPr lang="en-US" sz="6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866821">
            <a:off x="931693" y="912377"/>
            <a:ext cx="2455151" cy="175432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Wave hello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82662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49326" y="529931"/>
            <a:ext cx="10353761" cy="1326321"/>
          </a:xfrm>
        </p:spPr>
        <p:txBody>
          <a:bodyPr>
            <a:normAutofit/>
          </a:bodyPr>
          <a:lstStyle/>
          <a:p>
            <a:r>
              <a:rPr lang="en-US" sz="8000" dirty="0" smtClean="0">
                <a:solidFill>
                  <a:srgbClr val="FFC000"/>
                </a:solidFill>
              </a:rPr>
              <a:t>Bus Stop</a:t>
            </a:r>
            <a:endParaRPr lang="en-US" sz="80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168" y="3282786"/>
            <a:ext cx="11528042" cy="3695136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92D050"/>
                </a:solidFill>
                <a:effectLst/>
              </a:rPr>
              <a:t>How old do you think he is?</a:t>
            </a:r>
            <a:r>
              <a:rPr lang="en-US" sz="2800" b="1" dirty="0">
                <a:solidFill>
                  <a:srgbClr val="92D050"/>
                </a:solidFill>
              </a:rPr>
              <a:t/>
            </a:r>
            <a:br>
              <a:rPr lang="en-US" sz="2800" b="1" dirty="0">
                <a:solidFill>
                  <a:srgbClr val="92D050"/>
                </a:solidFill>
              </a:rPr>
            </a:br>
            <a:r>
              <a:rPr lang="en-US" sz="2800" b="1" dirty="0">
                <a:effectLst/>
              </a:rPr>
              <a:t>o How did you know that?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>
                <a:effectLst/>
              </a:rPr>
              <a:t>o What did he do to convey this?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>
                <a:effectLst/>
              </a:rPr>
              <a:t>o Do you think he was happy about where he was going? Why?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>
                <a:effectLst/>
              </a:rPr>
              <a:t>o Is there anything he could have done to make his choices clearer?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556" y="429718"/>
            <a:ext cx="4543007" cy="35346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6043" y="1756039"/>
            <a:ext cx="4696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Teacher will give instructions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5399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59896"/>
            <a:ext cx="10353761" cy="1326321"/>
          </a:xfrm>
        </p:spPr>
        <p:txBody>
          <a:bodyPr>
            <a:noAutofit/>
          </a:bodyPr>
          <a:lstStyle/>
          <a:p>
            <a:r>
              <a:rPr lang="en-US" sz="6600" dirty="0" smtClean="0"/>
              <a:t>DO NOW DO NOW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126453"/>
            <a:ext cx="10353762" cy="301083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dirty="0" smtClean="0">
                <a:solidFill>
                  <a:srgbClr val="FFFF00"/>
                </a:solidFill>
              </a:rPr>
              <a:t>Please take out your IMPROVISATION </a:t>
            </a:r>
            <a:r>
              <a:rPr lang="en-US" sz="6000" dirty="0" smtClean="0">
                <a:solidFill>
                  <a:srgbClr val="FFFF00"/>
                </a:solidFill>
              </a:rPr>
              <a:t>PROJECT</a:t>
            </a:r>
          </a:p>
          <a:p>
            <a:pPr marL="0" indent="0" algn="ctr">
              <a:buNone/>
            </a:pPr>
            <a:r>
              <a:rPr lang="en-US" sz="4000" dirty="0" smtClean="0"/>
              <a:t>Have it ready for Mr. Seide</a:t>
            </a:r>
            <a:r>
              <a:rPr lang="en-US" sz="4800" dirty="0" smtClean="0"/>
              <a:t>l</a:t>
            </a:r>
            <a:endParaRPr lang="en-US" sz="4800" dirty="0" smtClean="0"/>
          </a:p>
          <a:p>
            <a:pPr marL="0" indent="0" algn="ctr">
              <a:buNone/>
            </a:pPr>
            <a:r>
              <a:rPr lang="en-US" sz="3200" dirty="0" smtClean="0"/>
              <a:t>Sit</a:t>
            </a:r>
            <a:r>
              <a:rPr lang="en-US" sz="3200" dirty="0" smtClean="0"/>
              <a:t> </a:t>
            </a:r>
            <a:r>
              <a:rPr lang="en-US" sz="3200" dirty="0">
                <a:solidFill>
                  <a:srgbClr val="FFFF00"/>
                </a:solidFill>
              </a:rPr>
              <a:t>QUIETLY</a:t>
            </a:r>
            <a:r>
              <a:rPr lang="en-US" sz="3200" dirty="0"/>
              <a:t> in your </a:t>
            </a:r>
            <a:r>
              <a:rPr lang="en-US" sz="3200" dirty="0" smtClean="0"/>
              <a:t>chair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00B0F0"/>
                </a:solidFill>
              </a:rPr>
              <a:t>seidelmi@orange.k12.nj.us</a:t>
            </a:r>
            <a:endParaRPr lang="en-US" sz="4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5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-51450"/>
            <a:ext cx="10353761" cy="1326321"/>
          </a:xfrm>
        </p:spPr>
        <p:txBody>
          <a:bodyPr/>
          <a:lstStyle/>
          <a:p>
            <a:r>
              <a:rPr lang="en-US" dirty="0" smtClean="0"/>
              <a:t>Facial Expressions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42" y="996708"/>
            <a:ext cx="5998877" cy="54667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6845457" y="1588959"/>
            <a:ext cx="51466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Using facial expressions allows the audience to connect to…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FFFF00"/>
                </a:solidFill>
              </a:rPr>
              <a:t>Feeling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FFFF00"/>
                </a:solidFill>
              </a:rPr>
              <a:t>Motivation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FFFF00"/>
                </a:solidFill>
              </a:rPr>
              <a:t>Intent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FFFF00"/>
                </a:solidFill>
              </a:rPr>
              <a:t>Mood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58169" y="6242696"/>
            <a:ext cx="53339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https://www.youtube.com/watch?v=dUfS256-jdk</a:t>
            </a:r>
          </a:p>
        </p:txBody>
      </p:sp>
    </p:spTree>
    <p:extLst>
      <p:ext uri="{BB962C8B-B14F-4D97-AF65-F5344CB8AC3E}">
        <p14:creationId xmlns:p14="http://schemas.microsoft.com/office/powerpoint/2010/main" val="208543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228" y="384748"/>
            <a:ext cx="7105943" cy="6091002"/>
          </a:xfrm>
        </p:spPr>
        <p:txBody>
          <a:bodyPr>
            <a:noAutofit/>
          </a:bodyPr>
          <a:lstStyle/>
          <a:p>
            <a:r>
              <a:rPr lang="en-US" sz="2400" dirty="0" smtClean="0">
                <a:effectLst/>
              </a:rPr>
              <a:t>3 Chairs in front of the class </a:t>
            </a:r>
          </a:p>
          <a:p>
            <a:r>
              <a:rPr lang="en-US" sz="2400" dirty="0" smtClean="0">
                <a:effectLst/>
              </a:rPr>
              <a:t>Students sit and bow </a:t>
            </a:r>
            <a:r>
              <a:rPr lang="en-US" sz="2400" dirty="0">
                <a:effectLst/>
              </a:rPr>
              <a:t>their heads and close their eyes. </a:t>
            </a:r>
            <a:endParaRPr lang="en-US" sz="2400" dirty="0" smtClean="0">
              <a:effectLst/>
            </a:endParaRPr>
          </a:p>
          <a:p>
            <a:r>
              <a:rPr lang="en-US" sz="2400" dirty="0" smtClean="0">
                <a:effectLst/>
              </a:rPr>
              <a:t>The </a:t>
            </a:r>
            <a:r>
              <a:rPr lang="en-US" sz="2400" dirty="0">
                <a:effectLst/>
              </a:rPr>
              <a:t>teacher will give out loud a situation, feeling, emotion, or expression</a:t>
            </a:r>
            <a:r>
              <a:rPr lang="en-US" sz="2400" dirty="0" smtClean="0">
                <a:effectLst/>
              </a:rPr>
              <a:t>.</a:t>
            </a:r>
          </a:p>
          <a:p>
            <a:r>
              <a:rPr lang="en-US" sz="2400" dirty="0" smtClean="0">
                <a:effectLst/>
              </a:rPr>
              <a:t>After </a:t>
            </a:r>
            <a:r>
              <a:rPr lang="en-US" sz="2400" dirty="0">
                <a:effectLst/>
              </a:rPr>
              <a:t>the teacher paints the picture with words, on the count of three the performers in the ‘hot seat’ will raise their heads with a facial expression that they feel best communicates the given emotion. </a:t>
            </a:r>
            <a:endParaRPr lang="en-US" sz="2400" dirty="0" smtClean="0">
              <a:effectLst/>
            </a:endParaRPr>
          </a:p>
          <a:p>
            <a:r>
              <a:rPr lang="en-US" sz="2400" dirty="0" smtClean="0">
                <a:effectLst/>
              </a:rPr>
              <a:t>They </a:t>
            </a:r>
            <a:r>
              <a:rPr lang="en-US" sz="2400" dirty="0">
                <a:effectLst/>
              </a:rPr>
              <a:t>must try to freeze their face and bodies so that the class can vote on which actor portrayed the most convening expression.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171" y="384748"/>
            <a:ext cx="4292183" cy="5153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783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772" y="362262"/>
            <a:ext cx="11042705" cy="6505731"/>
          </a:xfrm>
        </p:spPr>
        <p:txBody>
          <a:bodyPr>
            <a:normAutofit fontScale="92500"/>
          </a:bodyPr>
          <a:lstStyle/>
          <a:p>
            <a:pPr fontAlgn="base"/>
            <a:r>
              <a:rPr lang="en-US" sz="2400" dirty="0">
                <a:effectLst/>
              </a:rPr>
              <a:t>You just walked into your house late at night and your hear someone upstairs walking around.</a:t>
            </a:r>
          </a:p>
          <a:p>
            <a:pPr fontAlgn="base"/>
            <a:r>
              <a:rPr lang="en-US" sz="2400" dirty="0">
                <a:effectLst/>
              </a:rPr>
              <a:t>You walked into the house and your mother has just baked some fresh cookies.</a:t>
            </a:r>
          </a:p>
          <a:p>
            <a:pPr fontAlgn="base"/>
            <a:r>
              <a:rPr lang="en-US" sz="2400" dirty="0">
                <a:effectLst/>
              </a:rPr>
              <a:t>You heard tires squealing and you turn around and there is a dead dong in the street.</a:t>
            </a:r>
          </a:p>
          <a:p>
            <a:pPr fontAlgn="base"/>
            <a:r>
              <a:rPr lang="en-US" sz="2400" dirty="0">
                <a:effectLst/>
              </a:rPr>
              <a:t>You are taking a shower and you hear a noise outside. You pull back the curtains and there is a peeping tom standing at your window.</a:t>
            </a:r>
          </a:p>
          <a:p>
            <a:pPr fontAlgn="base"/>
            <a:r>
              <a:rPr lang="en-US" sz="2400" dirty="0">
                <a:effectLst/>
              </a:rPr>
              <a:t>You walk into a public bathroom and the sewer is backed up and over flowing out of the toilets.</a:t>
            </a:r>
          </a:p>
          <a:p>
            <a:pPr fontAlgn="base"/>
            <a:r>
              <a:rPr lang="en-US" sz="2400" dirty="0">
                <a:effectLst/>
              </a:rPr>
              <a:t>You wake up on your birthday and your mother is holding a sweet little puppy.</a:t>
            </a:r>
          </a:p>
          <a:p>
            <a:pPr fontAlgn="base"/>
            <a:r>
              <a:rPr lang="en-US" sz="2400" dirty="0">
                <a:effectLst/>
              </a:rPr>
              <a:t>You walk into your kitchen, turn the light on and rats run across your feet.</a:t>
            </a:r>
          </a:p>
          <a:p>
            <a:pPr fontAlgn="base"/>
            <a:r>
              <a:rPr lang="en-US" sz="2400" dirty="0">
                <a:effectLst/>
              </a:rPr>
              <a:t>You walk outside on a warm summer evening and you see the giant moon just starting to rise.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575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4" y="292308"/>
            <a:ext cx="10353762" cy="6565692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en-US" sz="2600" dirty="0">
                <a:effectLst/>
              </a:rPr>
              <a:t>You walk into your living room and you see your mother and father kissing.</a:t>
            </a:r>
          </a:p>
          <a:p>
            <a:pPr fontAlgn="base"/>
            <a:r>
              <a:rPr lang="en-US" sz="2600" dirty="0">
                <a:effectLst/>
              </a:rPr>
              <a:t>You just got a note in class that reads, “Come to the principals office. Immediately!”</a:t>
            </a:r>
          </a:p>
          <a:p>
            <a:pPr fontAlgn="base"/>
            <a:r>
              <a:rPr lang="en-US" sz="2600" dirty="0">
                <a:effectLst/>
              </a:rPr>
              <a:t>You are being yelled at by your father for talking back to your mother.</a:t>
            </a:r>
          </a:p>
          <a:p>
            <a:pPr fontAlgn="base"/>
            <a:r>
              <a:rPr lang="en-US" sz="2600" dirty="0">
                <a:effectLst/>
              </a:rPr>
              <a:t>You just caught your sister stealing some of your money out of your money box.</a:t>
            </a:r>
          </a:p>
          <a:p>
            <a:pPr fontAlgn="base"/>
            <a:r>
              <a:rPr lang="en-US" sz="2600" dirty="0">
                <a:effectLst/>
              </a:rPr>
              <a:t>You have to go to the bathroom really bad, but you’re in the middle of a pew at a church service.</a:t>
            </a:r>
          </a:p>
          <a:p>
            <a:pPr fontAlgn="base"/>
            <a:r>
              <a:rPr lang="en-US" sz="2600" dirty="0">
                <a:effectLst/>
              </a:rPr>
              <a:t>You think you see your best friend at a party from across the room but you not quite sure it’s them because the light is so bad.</a:t>
            </a:r>
          </a:p>
          <a:p>
            <a:pPr fontAlgn="base"/>
            <a:r>
              <a:rPr lang="en-US" sz="2600" dirty="0">
                <a:effectLst/>
              </a:rPr>
              <a:t>You are watching a scary, funny, love, or dumb movie.</a:t>
            </a:r>
          </a:p>
          <a:p>
            <a:pPr fontAlgn="base"/>
            <a:r>
              <a:rPr lang="en-US" sz="2600" dirty="0">
                <a:effectLst/>
              </a:rPr>
              <a:t>Your are watching your favorite team win / lose the championship.</a:t>
            </a:r>
          </a:p>
          <a:p>
            <a:pPr fontAlgn="base"/>
            <a:r>
              <a:rPr lang="en-US" sz="2600" dirty="0">
                <a:effectLst/>
              </a:rPr>
              <a:t>You are asked why you got on F on a test by your teacher.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557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897" t="4635" r="5307" b="17363"/>
          <a:stretch/>
        </p:blipFill>
        <p:spPr>
          <a:xfrm>
            <a:off x="1034321" y="434715"/>
            <a:ext cx="9893508" cy="59960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1522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45376" y="630796"/>
            <a:ext cx="4903383" cy="57527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971" y="609600"/>
            <a:ext cx="6304613" cy="5564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851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329784"/>
            <a:ext cx="10353761" cy="53814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24051" y="5531679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hlinkClick r:id="rId3"/>
              </a:rPr>
              <a:t> Positions of Body Language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59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315" y="609600"/>
            <a:ext cx="10353761" cy="2793168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FFFF00"/>
                </a:solidFill>
              </a:rPr>
              <a:t>Positions </a:t>
            </a:r>
            <a:br>
              <a:rPr lang="en-US" sz="6600" dirty="0" smtClean="0">
                <a:solidFill>
                  <a:srgbClr val="FFFF00"/>
                </a:solidFill>
              </a:rPr>
            </a:br>
            <a:r>
              <a:rPr lang="en-US" sz="6600" dirty="0" smtClean="0">
                <a:solidFill>
                  <a:srgbClr val="FFFF00"/>
                </a:solidFill>
              </a:rPr>
              <a:t>of </a:t>
            </a:r>
            <a:br>
              <a:rPr lang="en-US" sz="6600" dirty="0" smtClean="0">
                <a:solidFill>
                  <a:srgbClr val="FFFF00"/>
                </a:solidFill>
              </a:rPr>
            </a:br>
            <a:r>
              <a:rPr lang="en-US" sz="6600" dirty="0" smtClean="0">
                <a:solidFill>
                  <a:srgbClr val="FFFF00"/>
                </a:solidFill>
              </a:rPr>
              <a:t>Power</a:t>
            </a:r>
            <a:endParaRPr lang="en-US" sz="6600" dirty="0">
              <a:solidFill>
                <a:srgbClr val="FFFF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508" y="3597638"/>
            <a:ext cx="3002717" cy="29397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08" y="277083"/>
            <a:ext cx="3002717" cy="31256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4166" y="277084"/>
            <a:ext cx="3161988" cy="31256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4166" y="3597639"/>
            <a:ext cx="3161988" cy="29397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774680" y="4374996"/>
            <a:ext cx="49317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Expanding of the body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Hands, neck, head raised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Open and commanding</a:t>
            </a:r>
          </a:p>
        </p:txBody>
      </p:sp>
    </p:spTree>
    <p:extLst>
      <p:ext uri="{BB962C8B-B14F-4D97-AF65-F5344CB8AC3E}">
        <p14:creationId xmlns:p14="http://schemas.microsoft.com/office/powerpoint/2010/main" val="411325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44592" y="0"/>
            <a:ext cx="10353761" cy="1326321"/>
          </a:xfrm>
        </p:spPr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Positions of Powerless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370" y="1592771"/>
            <a:ext cx="3525290" cy="3695136"/>
          </a:xfrm>
        </p:spPr>
        <p:txBody>
          <a:bodyPr>
            <a:noAutofit/>
          </a:bodyPr>
          <a:lstStyle/>
          <a:p>
            <a:r>
              <a:rPr lang="en-US" sz="3600" dirty="0" smtClean="0"/>
              <a:t>Sunken posture</a:t>
            </a:r>
          </a:p>
          <a:p>
            <a:r>
              <a:rPr lang="en-US" sz="3600" dirty="0" smtClean="0"/>
              <a:t>Arms hiding face, body</a:t>
            </a:r>
          </a:p>
          <a:p>
            <a:r>
              <a:rPr lang="en-US" sz="3600" dirty="0" smtClean="0"/>
              <a:t>Back hunched</a:t>
            </a:r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92" y="1137444"/>
            <a:ext cx="4450439" cy="5332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4940" y="1169234"/>
            <a:ext cx="3810000" cy="5332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0463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89365" y="336492"/>
            <a:ext cx="10353761" cy="1326321"/>
          </a:xfrm>
        </p:spPr>
        <p:txBody>
          <a:bodyPr/>
          <a:lstStyle/>
          <a:p>
            <a:r>
              <a:rPr lang="en-US" dirty="0" smtClean="0"/>
              <a:t>Proper Stage Posture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109" y="1813499"/>
            <a:ext cx="10353762" cy="3695136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FFC000"/>
                </a:solidFill>
              </a:rPr>
              <a:t>N</a:t>
            </a:r>
            <a:r>
              <a:rPr lang="en-US" sz="5400" dirty="0" smtClean="0"/>
              <a:t> </a:t>
            </a:r>
            <a:r>
              <a:rPr lang="en-US" sz="5400" dirty="0" err="1" smtClean="0"/>
              <a:t>eutral</a:t>
            </a:r>
            <a:endParaRPr lang="en-US" sz="5400" dirty="0" smtClean="0"/>
          </a:p>
          <a:p>
            <a:r>
              <a:rPr lang="en-US" sz="5400" dirty="0" smtClean="0">
                <a:solidFill>
                  <a:srgbClr val="FFC000"/>
                </a:solidFill>
              </a:rPr>
              <a:t>O</a:t>
            </a:r>
            <a:r>
              <a:rPr lang="en-US" sz="5400" dirty="0" smtClean="0"/>
              <a:t> pen</a:t>
            </a:r>
          </a:p>
          <a:p>
            <a:r>
              <a:rPr lang="en-US" sz="5400" dirty="0" smtClean="0">
                <a:solidFill>
                  <a:srgbClr val="FFC000"/>
                </a:solidFill>
              </a:rPr>
              <a:t>D</a:t>
            </a:r>
            <a:r>
              <a:rPr lang="en-US" sz="5400" dirty="0" smtClean="0"/>
              <a:t> </a:t>
            </a:r>
            <a:r>
              <a:rPr lang="en-US" sz="5400" dirty="0" err="1" smtClean="0"/>
              <a:t>efined</a:t>
            </a:r>
            <a:endParaRPr lang="en-US" sz="5400" dirty="0" smtClean="0"/>
          </a:p>
          <a:p>
            <a:r>
              <a:rPr lang="en-US" sz="5400" dirty="0" smtClean="0">
                <a:solidFill>
                  <a:srgbClr val="FFC000"/>
                </a:solidFill>
              </a:rPr>
              <a:t>S</a:t>
            </a:r>
            <a:r>
              <a:rPr lang="en-US" sz="5400" dirty="0" smtClean="0"/>
              <a:t> </a:t>
            </a:r>
            <a:r>
              <a:rPr lang="en-US" sz="5400" dirty="0" err="1" smtClean="0"/>
              <a:t>trong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6885" y="1439056"/>
            <a:ext cx="3892774" cy="49087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296640" y="974361"/>
            <a:ext cx="3635527" cy="53734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6743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1446" y="-192441"/>
            <a:ext cx="10972586" cy="2304631"/>
          </a:xfrm>
        </p:spPr>
        <p:txBody>
          <a:bodyPr>
            <a:normAutofit/>
          </a:bodyPr>
          <a:lstStyle/>
          <a:p>
            <a:r>
              <a:rPr lang="en-US" sz="4000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Can you match your partner’s </a:t>
            </a:r>
            <a:r>
              <a:rPr lang="en-US" sz="4000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</a:t>
            </a:r>
            <a:r>
              <a:rPr lang="en-US" sz="4000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estures?</a:t>
            </a:r>
            <a:endParaRPr lang="en-US" sz="4000" cap="none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026" name="Picture 2" descr="http://i.ytimg.com/vi/r1GokLYbG7c/maxresdefaul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1409700"/>
            <a:ext cx="10731082" cy="49030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92698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2678556"/>
            <a:ext cx="10353761" cy="1326321"/>
          </a:xfrm>
        </p:spPr>
        <p:txBody>
          <a:bodyPr>
            <a:normAutofit/>
          </a:bodyPr>
          <a:lstStyle/>
          <a:p>
            <a:r>
              <a:rPr lang="en-US" sz="6000" dirty="0" smtClean="0"/>
              <a:t>Slow Motion Unison</a:t>
            </a:r>
            <a:endParaRPr lang="en-US" sz="6000" dirty="0"/>
          </a:p>
        </p:txBody>
      </p:sp>
      <p:pic>
        <p:nvPicPr>
          <p:cNvPr id="4098" name="Picture 2" descr="http://www.stmichaelschool.org/dyna/wp-content/uploads/2011/03/3rd-4thmirro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0869">
            <a:off x="598464" y="518929"/>
            <a:ext cx="3827233" cy="2870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0" name="Picture 4" descr="http://bjs6ls.primaryblogger.co.uk/files/2011/07/DSCN07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572" y="407306"/>
            <a:ext cx="3859941" cy="31359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teachers.greenville.k12.sc.us/sites/gkeene/Mirror%20Exercise/DSC0047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165" y="3792719"/>
            <a:ext cx="4251590" cy="25654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unquowa.org/wp-content/uploads/sites/4/2014/09/photo-2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927" y="418173"/>
            <a:ext cx="3089304" cy="593996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unquowa.org/wp-content/uploads/sites/4/2014/09/photo-1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95" y="3755456"/>
            <a:ext cx="3625698" cy="26026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59762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422</TotalTime>
  <Words>541</Words>
  <Application>Microsoft Office PowerPoint</Application>
  <PresentationFormat>Widescreen</PresentationFormat>
  <Paragraphs>62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Bookman Old Style</vt:lpstr>
      <vt:lpstr>Rockwell</vt:lpstr>
      <vt:lpstr>Damask</vt:lpstr>
      <vt:lpstr>Transformation Walks</vt:lpstr>
      <vt:lpstr>PowerPoint Presentation</vt:lpstr>
      <vt:lpstr>PowerPoint Presentation</vt:lpstr>
      <vt:lpstr>PowerPoint Presentation</vt:lpstr>
      <vt:lpstr>Positions  of  Power</vt:lpstr>
      <vt:lpstr>Positions of Powerless</vt:lpstr>
      <vt:lpstr>Proper Stage Posture</vt:lpstr>
      <vt:lpstr>Can you match your partner’s gestures?</vt:lpstr>
      <vt:lpstr>Slow Motion Unison</vt:lpstr>
      <vt:lpstr>PowerPoint Presentation</vt:lpstr>
      <vt:lpstr>Bus Stop</vt:lpstr>
      <vt:lpstr>DO NOW DO NOW</vt:lpstr>
      <vt:lpstr>Facial Expressions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</dc:creator>
  <cp:lastModifiedBy>Mike</cp:lastModifiedBy>
  <cp:revision>19</cp:revision>
  <dcterms:created xsi:type="dcterms:W3CDTF">2015-09-30T12:42:34Z</dcterms:created>
  <dcterms:modified xsi:type="dcterms:W3CDTF">2015-10-02T16:07:48Z</dcterms:modified>
</cp:coreProperties>
</file>